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67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08C16-E398-4DFD-9008-837F32CD9AD3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CDDF6-3831-4921-A8E6-4DC7CD8C3C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08C16-E398-4DFD-9008-837F32CD9AD3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CDDF6-3831-4921-A8E6-4DC7CD8C3C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08C16-E398-4DFD-9008-837F32CD9AD3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CDDF6-3831-4921-A8E6-4DC7CD8C3C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08C16-E398-4DFD-9008-837F32CD9AD3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CDDF6-3831-4921-A8E6-4DC7CD8C3C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08C16-E398-4DFD-9008-837F32CD9AD3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CDDF6-3831-4921-A8E6-4DC7CD8C3C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08C16-E398-4DFD-9008-837F32CD9AD3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CDDF6-3831-4921-A8E6-4DC7CD8C3C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08C16-E398-4DFD-9008-837F32CD9AD3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CDDF6-3831-4921-A8E6-4DC7CD8C3C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08C16-E398-4DFD-9008-837F32CD9AD3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CDDF6-3831-4921-A8E6-4DC7CD8C3C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08C16-E398-4DFD-9008-837F32CD9AD3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CDDF6-3831-4921-A8E6-4DC7CD8C3C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08C16-E398-4DFD-9008-837F32CD9AD3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CDDF6-3831-4921-A8E6-4DC7CD8C3C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08C16-E398-4DFD-9008-837F32CD9AD3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FCDDF6-3831-4921-A8E6-4DC7CD8C3CF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0608C16-E398-4DFD-9008-837F32CD9AD3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AFCDDF6-3831-4921-A8E6-4DC7CD8C3C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Challenge!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Let’s see how ready you are for the test!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33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#9 </a:t>
            </a:r>
          </a:p>
          <a:p>
            <a:endParaRPr lang="en-US" dirty="0"/>
          </a:p>
          <a:p>
            <a:r>
              <a:rPr lang="en-US" dirty="0" smtClean="0"/>
              <a:t>What is the perimeter? </a:t>
            </a:r>
          </a:p>
          <a:p>
            <a:endParaRPr lang="en-US" dirty="0"/>
          </a:p>
          <a:p>
            <a:pPr marL="1965960" lvl="8" indent="0">
              <a:buNone/>
            </a:pPr>
            <a:r>
              <a:rPr lang="en-US" dirty="0" smtClean="0"/>
              <a:t>		10 </a:t>
            </a:r>
            <a:r>
              <a:rPr lang="en-US" dirty="0"/>
              <a:t>cm </a:t>
            </a:r>
            <a:endParaRPr lang="en-US" dirty="0" smtClean="0"/>
          </a:p>
          <a:p>
            <a:pPr marL="1965960" lvl="8" indent="0">
              <a:buNone/>
            </a:pPr>
            <a:endParaRPr lang="en-US" dirty="0"/>
          </a:p>
          <a:p>
            <a:pPr marL="1965960" lvl="8" indent="0">
              <a:buNone/>
            </a:pPr>
            <a:endParaRPr lang="en-US" dirty="0" smtClean="0"/>
          </a:p>
          <a:p>
            <a:pPr marL="1965960" lvl="8" indent="0">
              <a:buNone/>
            </a:pPr>
            <a:endParaRPr lang="en-US" dirty="0"/>
          </a:p>
          <a:p>
            <a:pPr marL="1965960" lvl="8" indent="0">
              <a:buNone/>
            </a:pPr>
            <a:r>
              <a:rPr lang="en-US" dirty="0" smtClean="0"/>
              <a:t>				6 </a:t>
            </a:r>
            <a:r>
              <a:rPr lang="en-US" dirty="0"/>
              <a:t>cm </a:t>
            </a:r>
          </a:p>
        </p:txBody>
      </p:sp>
      <p:sp>
        <p:nvSpPr>
          <p:cNvPr id="4" name="Rectangle 3"/>
          <p:cNvSpPr/>
          <p:nvPr/>
        </p:nvSpPr>
        <p:spPr>
          <a:xfrm>
            <a:off x="2895600" y="2971800"/>
            <a:ext cx="28194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8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#10</a:t>
            </a:r>
          </a:p>
          <a:p>
            <a:endParaRPr lang="en-US" dirty="0"/>
          </a:p>
          <a:p>
            <a:r>
              <a:rPr lang="en-US" dirty="0" smtClean="0"/>
              <a:t>What is the area? </a:t>
            </a:r>
          </a:p>
          <a:p>
            <a:endParaRPr lang="en-US" dirty="0"/>
          </a:p>
          <a:p>
            <a:pPr marL="1965960" lvl="8" indent="0">
              <a:buNone/>
            </a:pPr>
            <a:r>
              <a:rPr lang="en-US" dirty="0" smtClean="0"/>
              <a:t>		9 </a:t>
            </a:r>
            <a:r>
              <a:rPr lang="en-US" dirty="0"/>
              <a:t>cm </a:t>
            </a:r>
            <a:endParaRPr lang="en-US" dirty="0" smtClean="0"/>
          </a:p>
          <a:p>
            <a:pPr marL="1965960" lvl="8" indent="0">
              <a:buNone/>
            </a:pPr>
            <a:endParaRPr lang="en-US" dirty="0"/>
          </a:p>
          <a:p>
            <a:pPr marL="1965960" lvl="8" indent="0">
              <a:buNone/>
            </a:pPr>
            <a:endParaRPr lang="en-US" dirty="0" smtClean="0"/>
          </a:p>
          <a:p>
            <a:pPr marL="1965960" lvl="8" indent="0">
              <a:buNone/>
            </a:pPr>
            <a:endParaRPr lang="en-US" dirty="0"/>
          </a:p>
          <a:p>
            <a:pPr marL="1965960" lvl="8" indent="0">
              <a:buNone/>
            </a:pPr>
            <a:r>
              <a:rPr lang="en-US" dirty="0" smtClean="0"/>
              <a:t>				7 </a:t>
            </a:r>
            <a:r>
              <a:rPr lang="en-US" dirty="0"/>
              <a:t>cm </a:t>
            </a:r>
          </a:p>
        </p:txBody>
      </p:sp>
      <p:sp>
        <p:nvSpPr>
          <p:cNvPr id="4" name="Rectangle 3"/>
          <p:cNvSpPr/>
          <p:nvPr/>
        </p:nvSpPr>
        <p:spPr>
          <a:xfrm>
            <a:off x="2895600" y="2971800"/>
            <a:ext cx="28194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75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#11</a:t>
            </a:r>
          </a:p>
          <a:p>
            <a:endParaRPr lang="en-US" dirty="0"/>
          </a:p>
          <a:p>
            <a:r>
              <a:rPr lang="en-US" dirty="0" smtClean="0"/>
              <a:t>Add the following-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231.4 </a:t>
            </a:r>
            <a:r>
              <a:rPr lang="en-US" dirty="0"/>
              <a:t> </a:t>
            </a:r>
            <a:r>
              <a:rPr lang="en-US" dirty="0" smtClean="0"/>
              <a:t>+ 	45.6 = </a:t>
            </a:r>
          </a:p>
          <a:p>
            <a:endParaRPr lang="en-US" dirty="0"/>
          </a:p>
          <a:p>
            <a:pPr marL="1965960" lvl="8" indent="0">
              <a:buNone/>
            </a:pPr>
            <a:r>
              <a:rPr lang="en-US" dirty="0" smtClean="0"/>
              <a:t>		 </a:t>
            </a:r>
          </a:p>
          <a:p>
            <a:pPr marL="1965960" lvl="8" indent="0">
              <a:buNone/>
            </a:pPr>
            <a:endParaRPr lang="en-US" dirty="0"/>
          </a:p>
          <a:p>
            <a:pPr marL="1965960" lvl="8" indent="0">
              <a:buNone/>
            </a:pPr>
            <a:endParaRPr lang="en-US" dirty="0" smtClean="0"/>
          </a:p>
          <a:p>
            <a:pPr marL="1965960" lvl="8" indent="0">
              <a:buNone/>
            </a:pPr>
            <a:endParaRPr lang="en-US" dirty="0"/>
          </a:p>
          <a:p>
            <a:pPr marL="1965960" lvl="8" indent="0">
              <a:buNone/>
            </a:pPr>
            <a:r>
              <a:rPr lang="en-US" dirty="0" smtClean="0"/>
              <a:t>			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90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#</a:t>
            </a:r>
            <a:r>
              <a:rPr lang="en-US" dirty="0" smtClean="0"/>
              <a:t>12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Subtract </a:t>
            </a:r>
            <a:r>
              <a:rPr lang="en-US" dirty="0"/>
              <a:t>the following-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1.87 - .6 =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47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#</a:t>
            </a:r>
            <a:r>
              <a:rPr lang="en-US" dirty="0" smtClean="0"/>
              <a:t>13</a:t>
            </a:r>
          </a:p>
          <a:p>
            <a:endParaRPr lang="en-US" dirty="0"/>
          </a:p>
          <a:p>
            <a:r>
              <a:rPr lang="en-US" dirty="0" smtClean="0"/>
              <a:t>Find the perimeter-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sz="1600" dirty="0" smtClean="0"/>
              <a:t>3.5 m</a:t>
            </a:r>
            <a:r>
              <a:rPr lang="en-US" sz="2400" dirty="0" smtClean="0"/>
              <a:t> </a:t>
            </a:r>
            <a:endParaRPr lang="en-US" sz="2400" dirty="0"/>
          </a:p>
          <a:p>
            <a:pPr marL="841248" lvl="3" indent="0">
              <a:buNone/>
            </a:pPr>
            <a:r>
              <a:rPr lang="en-US" dirty="0" smtClean="0"/>
              <a:t>		</a:t>
            </a:r>
          </a:p>
          <a:p>
            <a:pPr marL="841248" lvl="3" indent="0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00400" y="2971800"/>
            <a:ext cx="12192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49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#14 </a:t>
            </a:r>
          </a:p>
          <a:p>
            <a:endParaRPr lang="en-US" dirty="0"/>
          </a:p>
          <a:p>
            <a:r>
              <a:rPr lang="en-US" dirty="0" smtClean="0"/>
              <a:t>Find the area- 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3.5 </a:t>
            </a:r>
            <a:r>
              <a:rPr lang="en-US" sz="2000" dirty="0"/>
              <a:t>m</a:t>
            </a:r>
            <a:r>
              <a:rPr lang="en-US" sz="3200" dirty="0"/>
              <a:t> </a:t>
            </a:r>
            <a:endParaRPr lang="en-US" sz="40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24200" y="2971800"/>
            <a:ext cx="12192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1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#15</a:t>
            </a:r>
          </a:p>
          <a:p>
            <a:endParaRPr lang="en-US" dirty="0"/>
          </a:p>
          <a:p>
            <a:r>
              <a:rPr lang="en-US" dirty="0" smtClean="0"/>
              <a:t>Find the perimeter-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sz="1600" dirty="0" smtClean="0"/>
              <a:t>12 cm </a:t>
            </a:r>
            <a:endParaRPr lang="en-US" dirty="0"/>
          </a:p>
          <a:p>
            <a:pPr marL="603504" lvl="2" indent="0">
              <a:buNone/>
            </a:pPr>
            <a:r>
              <a:rPr lang="en-US" dirty="0" smtClean="0"/>
              <a:t>					</a:t>
            </a:r>
            <a:r>
              <a:rPr lang="en-US" sz="1800" dirty="0" smtClean="0"/>
              <a:t>1cm</a:t>
            </a:r>
            <a:r>
              <a:rPr lang="en-US" dirty="0" smtClean="0"/>
              <a:t> </a:t>
            </a:r>
          </a:p>
          <a:p>
            <a:pPr marL="603504" lvl="2" indent="0">
              <a:buNone/>
            </a:pPr>
            <a:r>
              <a:rPr lang="en-US" dirty="0"/>
              <a:t>	</a:t>
            </a:r>
            <a:r>
              <a:rPr lang="en-US" dirty="0" smtClean="0"/>
              <a:t>					</a:t>
            </a:r>
          </a:p>
          <a:p>
            <a:pPr marL="603504" lvl="2" indent="0">
              <a:buNone/>
            </a:pPr>
            <a:r>
              <a:rPr lang="en-US" dirty="0"/>
              <a:t>	</a:t>
            </a:r>
            <a:r>
              <a:rPr lang="en-US" dirty="0" smtClean="0"/>
              <a:t>				  </a:t>
            </a:r>
            <a:r>
              <a:rPr lang="en-US" sz="1800" dirty="0" smtClean="0"/>
              <a:t>4 cm </a:t>
            </a:r>
            <a:endParaRPr lang="en-US" dirty="0" smtClean="0"/>
          </a:p>
        </p:txBody>
      </p:sp>
      <p:sp>
        <p:nvSpPr>
          <p:cNvPr id="5" name="Snip Diagonal Corner Rectangle 4"/>
          <p:cNvSpPr/>
          <p:nvPr/>
        </p:nvSpPr>
        <p:spPr>
          <a:xfrm>
            <a:off x="2182090" y="2743200"/>
            <a:ext cx="3124200" cy="12954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307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#16</a:t>
            </a:r>
          </a:p>
          <a:p>
            <a:endParaRPr lang="en-US" dirty="0"/>
          </a:p>
          <a:p>
            <a:r>
              <a:rPr lang="en-US" dirty="0" smtClean="0"/>
              <a:t>Find the area- </a:t>
            </a: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352800" y="22860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52800" y="2777836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82291" y="22860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52800" y="3235036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2895600" y="3235036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2895600" y="3692236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5400000">
            <a:off x="4239491" y="22860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5400000">
            <a:off x="3352800" y="3692236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696691" y="22860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211783" y="18288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696691" y="2777836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703618" y="18288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7185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#17- </a:t>
            </a:r>
          </a:p>
          <a:p>
            <a:endParaRPr lang="en-US" dirty="0"/>
          </a:p>
          <a:p>
            <a:r>
              <a:rPr lang="en-US" dirty="0" smtClean="0"/>
              <a:t>Convert to a fraction-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1.234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52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#18- </a:t>
            </a:r>
          </a:p>
          <a:p>
            <a:endParaRPr lang="en-US" dirty="0"/>
          </a:p>
          <a:p>
            <a:r>
              <a:rPr lang="en-US" dirty="0" smtClean="0"/>
              <a:t>Convert to a decimal </a:t>
            </a:r>
          </a:p>
          <a:p>
            <a:pPr marL="347472" lvl="1" indent="0">
              <a:buNone/>
            </a:pPr>
            <a:r>
              <a:rPr lang="en-US" dirty="0" smtClean="0"/>
              <a:t>	</a:t>
            </a:r>
          </a:p>
          <a:p>
            <a:pPr marL="347472" lvl="1" indent="0">
              <a:buNone/>
            </a:pPr>
            <a:r>
              <a:rPr lang="en-US" dirty="0" smtClean="0"/>
              <a:t>	0.09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3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#1-</a:t>
            </a:r>
          </a:p>
          <a:p>
            <a:endParaRPr lang="en-US" dirty="0"/>
          </a:p>
          <a:p>
            <a:r>
              <a:rPr lang="en-US" dirty="0" smtClean="0"/>
              <a:t>What is the definition of perimeter?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58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#19- </a:t>
            </a:r>
          </a:p>
          <a:p>
            <a:endParaRPr lang="en-US" dirty="0"/>
          </a:p>
          <a:p>
            <a:r>
              <a:rPr lang="en-US" dirty="0" smtClean="0"/>
              <a:t>Convert the following to millimeters-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			12 cm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133600" y="3048000"/>
            <a:ext cx="419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100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#20- </a:t>
            </a:r>
          </a:p>
          <a:p>
            <a:endParaRPr lang="en-US" dirty="0" smtClean="0"/>
          </a:p>
          <a:p>
            <a:r>
              <a:rPr lang="en-US" dirty="0" smtClean="0"/>
              <a:t>Convert the following to centimeters- </a:t>
            </a:r>
          </a:p>
          <a:p>
            <a:pPr marL="603504" lvl="2" indent="0">
              <a:buNone/>
            </a:pPr>
            <a:r>
              <a:rPr lang="en-US" dirty="0" smtClean="0"/>
              <a:t>			</a:t>
            </a:r>
          </a:p>
          <a:p>
            <a:pPr marL="603504" lvl="2" indent="0">
              <a:buNone/>
            </a:pPr>
            <a:r>
              <a:rPr lang="en-US" dirty="0"/>
              <a:t>	</a:t>
            </a:r>
            <a:r>
              <a:rPr lang="en-US" dirty="0" smtClean="0"/>
              <a:t>			213 mm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209800" y="2971800"/>
            <a:ext cx="472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373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#21-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sz="1400" dirty="0" smtClean="0"/>
              <a:t>9 mm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			        </a:t>
            </a:r>
            <a:r>
              <a:rPr lang="en-US" sz="1400" dirty="0" smtClean="0"/>
              <a:t>6 mm</a:t>
            </a:r>
            <a:endParaRPr lang="en-US" sz="1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819400" y="2057400"/>
            <a:ext cx="11430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105400" y="2057400"/>
            <a:ext cx="11430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19400" y="20574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962400" y="35814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962401" y="3162300"/>
            <a:ext cx="0" cy="190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962400" y="2611582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62400" y="2247900"/>
            <a:ext cx="1" cy="190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224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#22- </a:t>
            </a:r>
          </a:p>
          <a:p>
            <a:endParaRPr lang="en-US" dirty="0"/>
          </a:p>
          <a:p>
            <a:r>
              <a:rPr lang="en-US" dirty="0" smtClean="0"/>
              <a:t>132.23 + .99=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50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#23- </a:t>
            </a:r>
          </a:p>
          <a:p>
            <a:endParaRPr lang="en-US" dirty="0"/>
          </a:p>
          <a:p>
            <a:r>
              <a:rPr lang="en-US" dirty="0" smtClean="0"/>
              <a:t>12- 0.34=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36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CHALLENGE--</a:t>
            </a:r>
          </a:p>
          <a:p>
            <a:endParaRPr lang="en-US" dirty="0"/>
          </a:p>
          <a:p>
            <a:r>
              <a:rPr lang="en-US" dirty="0" smtClean="0"/>
              <a:t>What is the perimeter? </a:t>
            </a:r>
          </a:p>
          <a:p>
            <a:endParaRPr lang="en-US" dirty="0"/>
          </a:p>
          <a:p>
            <a:pPr marL="1965960" lvl="8" indent="0">
              <a:buNone/>
            </a:pPr>
            <a:r>
              <a:rPr lang="en-US" dirty="0" smtClean="0"/>
              <a:t>		 2 cm</a:t>
            </a:r>
          </a:p>
          <a:p>
            <a:pPr marL="1965960" lvl="8" indent="0">
              <a:buNone/>
            </a:pPr>
            <a:endParaRPr lang="en-US" dirty="0"/>
          </a:p>
          <a:p>
            <a:pPr marL="1965960" lvl="8" indent="0">
              <a:buNone/>
            </a:pPr>
            <a:endParaRPr lang="en-US" dirty="0" smtClean="0"/>
          </a:p>
          <a:p>
            <a:pPr marL="1965960" lvl="8" indent="0">
              <a:buNone/>
            </a:pPr>
            <a:endParaRPr lang="en-US" dirty="0"/>
          </a:p>
          <a:p>
            <a:pPr marL="1965960" lvl="8" indent="0">
              <a:buNone/>
            </a:pPr>
            <a:r>
              <a:rPr lang="en-US" dirty="0" smtClean="0"/>
              <a:t>				</a:t>
            </a:r>
          </a:p>
          <a:p>
            <a:pPr marL="1965960" lvl="8" indent="0">
              <a:buNone/>
            </a:pPr>
            <a:r>
              <a:rPr lang="en-US" dirty="0"/>
              <a:t>	</a:t>
            </a:r>
            <a:r>
              <a:rPr lang="en-US" dirty="0" smtClean="0"/>
              <a:t>			7 </a:t>
            </a:r>
            <a:r>
              <a:rPr lang="en-US" dirty="0"/>
              <a:t>cm </a:t>
            </a:r>
            <a:r>
              <a:rPr lang="en-US" dirty="0" smtClean="0"/>
              <a:t> </a:t>
            </a:r>
          </a:p>
          <a:p>
            <a:pPr marL="1965960" lvl="8" indent="0">
              <a:buNone/>
            </a:pPr>
            <a:endParaRPr lang="en-US" dirty="0"/>
          </a:p>
          <a:p>
            <a:pPr marL="1965960" lvl="8" indent="0">
              <a:buNone/>
            </a:pPr>
            <a:endParaRPr lang="en-US" dirty="0" smtClean="0"/>
          </a:p>
          <a:p>
            <a:pPr marL="1965960" lvl="8" indent="0">
              <a:buNone/>
            </a:pPr>
            <a:endParaRPr lang="en-US" dirty="0"/>
          </a:p>
          <a:p>
            <a:pPr marL="1965960" lvl="8" indent="0">
              <a:buNone/>
            </a:pPr>
            <a:endParaRPr lang="en-US" dirty="0" smtClean="0"/>
          </a:p>
          <a:p>
            <a:pPr marL="1965960" lvl="8" indent="0">
              <a:buNone/>
            </a:pPr>
            <a:r>
              <a:rPr lang="en-US" dirty="0" smtClean="0"/>
              <a:t>		11 cm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95600" y="2971800"/>
            <a:ext cx="2819400" cy="1828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895600" y="2286000"/>
            <a:ext cx="1409700" cy="1752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78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75048"/>
          </a:xfrm>
        </p:spPr>
        <p:txBody>
          <a:bodyPr>
            <a:normAutofit/>
          </a:bodyPr>
          <a:lstStyle/>
          <a:p>
            <a:r>
              <a:rPr lang="en-US" dirty="0" smtClean="0"/>
              <a:t>CHALLENGE</a:t>
            </a:r>
            <a:endParaRPr lang="en-US" dirty="0"/>
          </a:p>
          <a:p>
            <a:r>
              <a:rPr lang="en-US" dirty="0" smtClean="0"/>
              <a:t>What is the area? </a:t>
            </a:r>
          </a:p>
          <a:p>
            <a:pPr marL="0" indent="0">
              <a:buNone/>
            </a:pPr>
            <a:r>
              <a:rPr lang="en-US" dirty="0" smtClean="0"/>
              <a:t> 				</a:t>
            </a:r>
            <a:r>
              <a:rPr lang="en-US" sz="1600" dirty="0" smtClean="0"/>
              <a:t>6 cm</a:t>
            </a:r>
            <a:r>
              <a:rPr lang="en-US" dirty="0" smtClean="0"/>
              <a:t>		</a:t>
            </a:r>
          </a:p>
          <a:p>
            <a:pPr marL="0" indent="0">
              <a:buNone/>
            </a:pPr>
            <a:r>
              <a:rPr lang="en-US" sz="1800" dirty="0" smtClean="0"/>
              <a:t>				 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	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	    3cm 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		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13cm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			18 cm </a:t>
            </a: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2895600" y="2286000"/>
            <a:ext cx="1409700" cy="1752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67000" y="2970067"/>
            <a:ext cx="2819400" cy="14374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67000" y="1600200"/>
            <a:ext cx="1638300" cy="275359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82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1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#2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What is the definition of area?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16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#3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Convert 0.93 into a fraction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94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#4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 is the formula for area?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42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#5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is the formula for perimeter?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32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#6</a:t>
            </a:r>
          </a:p>
          <a:p>
            <a:endParaRPr lang="en-US" dirty="0"/>
          </a:p>
          <a:p>
            <a:r>
              <a:rPr lang="en-US" dirty="0" smtClean="0"/>
              <a:t>What is the label when you find the area of a shape?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16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#7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Convert 8/100 into a decimal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9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#8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Why is the label for area units squared?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99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38</TotalTime>
  <Words>195</Words>
  <Application>Microsoft Office PowerPoint</Application>
  <PresentationFormat>On-screen Show (4:3)</PresentationFormat>
  <Paragraphs>142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Aspect</vt:lpstr>
      <vt:lpstr>Review Challenge!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Platte Valley School District RE-7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Challenge!</dc:title>
  <dc:creator>Elizabeth Ehardt</dc:creator>
  <cp:lastModifiedBy>Jennifer Adams</cp:lastModifiedBy>
  <cp:revision>4</cp:revision>
  <dcterms:created xsi:type="dcterms:W3CDTF">2011-12-07T18:18:35Z</dcterms:created>
  <dcterms:modified xsi:type="dcterms:W3CDTF">2011-12-07T19:50:27Z</dcterms:modified>
</cp:coreProperties>
</file>